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9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43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7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21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5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19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68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97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9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1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63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951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AA41C-6C3E-4746-AC96-22AE6EED0A52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4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</p:spPr>
      </p:pic>
    </p:spTree>
    <p:extLst>
      <p:ext uri="{BB962C8B-B14F-4D97-AF65-F5344CB8AC3E}">
        <p14:creationId xmlns:p14="http://schemas.microsoft.com/office/powerpoint/2010/main" val="2565011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</p:spPr>
      </p:pic>
    </p:spTree>
    <p:extLst>
      <p:ext uri="{BB962C8B-B14F-4D97-AF65-F5344CB8AC3E}">
        <p14:creationId xmlns:p14="http://schemas.microsoft.com/office/powerpoint/2010/main" val="3629395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</p:spPr>
      </p:pic>
    </p:spTree>
    <p:extLst>
      <p:ext uri="{BB962C8B-B14F-4D97-AF65-F5344CB8AC3E}">
        <p14:creationId xmlns:p14="http://schemas.microsoft.com/office/powerpoint/2010/main" val="2387026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2023-07-26T05:25:07Z</dcterms:created>
  <dcterms:modified xsi:type="dcterms:W3CDTF">2023-07-26T05:26:43Z</dcterms:modified>
</cp:coreProperties>
</file>