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4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89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7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13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5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2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5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27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8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6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0E8C3-C3AE-4178-B159-2ACCA41C66C3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CC03D-B6EF-4F25-99DE-08B3B4FC0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92" y="0"/>
            <a:ext cx="4986215" cy="6858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71233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92" y="0"/>
            <a:ext cx="4986215" cy="6858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124679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2045031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2023-07-26T04:58:33Z</dcterms:created>
  <dcterms:modified xsi:type="dcterms:W3CDTF">2023-07-26T05:00:52Z</dcterms:modified>
</cp:coreProperties>
</file>