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5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70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45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86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8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9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76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4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4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98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67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85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1B945-56D5-4FF9-B882-E0FA04181B49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22FD8-0C09-4A4C-84EA-DCD370568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11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04171"/>
            <a:ext cx="9144000" cy="662071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104170"/>
            <a:ext cx="4986215" cy="675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3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2597"/>
            <a:ext cx="9144000" cy="662071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47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73620"/>
            <a:ext cx="9144000" cy="668438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4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2024-07-25T10:38:38Z</dcterms:created>
  <dcterms:modified xsi:type="dcterms:W3CDTF">2024-07-25T10:41:24Z</dcterms:modified>
</cp:coreProperties>
</file>