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61" r:id="rId5"/>
    <p:sldId id="264" r:id="rId6"/>
    <p:sldId id="265" r:id="rId7"/>
    <p:sldId id="266" r:id="rId8"/>
    <p:sldId id="267" r:id="rId9"/>
    <p:sldId id="268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C954822-A9EA-4D47-AD82-6A72157FB856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26EE140-F7A8-46F7-A34D-7FE4E5AC59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mn-MN" sz="2400" b="1" dirty="0" smtClean="0">
                <a:latin typeface="Times New Roman" pitchFamily="18" charset="0"/>
                <a:cs typeface="Times New Roman" pitchFamily="18" charset="0"/>
              </a:rPr>
              <a:t>БАЯН-АЛДАР ХУВЬЦААТ КОМПАНИ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09800"/>
            <a:ext cx="7406640" cy="1752600"/>
          </a:xfrm>
        </p:spPr>
        <p:txBody>
          <a:bodyPr/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Үйл ажиллагааны тайлан 2016 он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8229600" cy="3374136"/>
          </a:xfrm>
        </p:spPr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Компани нь 2016 онд 3 ажилтантайгаар дараах ажлуудыг хийж гүйцэтгэсэн.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2016 оны 4 дүгээр сарын 18 ны өдөр Хувьцаа эзэмшигчдийн хурлыг амжилттай хийж гүйцэтгэсэн.</a:t>
            </a:r>
          </a:p>
          <a:p>
            <a:pPr algn="just"/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Артишокийн үрийг суулгаж, ургацын явцад ажиглалт хийн, ургац хураалт, хадгалалт, тариалалтад гарсан зарлуудыг хөтлөх зэрэг ажлуудыг цаг тухайд нь хийж гүйцэтгэсэн.</a:t>
            </a:r>
          </a:p>
          <a:p>
            <a:pPr algn="just"/>
            <a:r>
              <a:rPr lang="mn-MN" sz="2800" dirty="0" smtClean="0">
                <a:latin typeface="Times New Roman" pitchFamily="18" charset="0"/>
                <a:cs typeface="Times New Roman" pitchFamily="18" charset="0"/>
              </a:rPr>
              <a:t>Артишокийн дээжээс Япон улс болон Монгол улсад шинжлүүлэхээр өгсөн </a:t>
            </a:r>
          </a:p>
          <a:p>
            <a:pPr>
              <a:buNone/>
            </a:pPr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Үйл ажиллагааны тайлан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2016 оны хувьцаа эзэмшигчдийн хурлаар компанийн үйл ажиллагаа, ашиг орлогыг сайжруулахын тулд ББСБ-ын үйл ажиллагаа эрхлэх шийдвэр гарсны дагуу нэмэлт хувцаа гаргах замаар хөрөнгө оруулалт татаж ББСБ үүсгэн байгуулахаар нэмэлт хувьцаа гаргах төсөл, бизнес төлөвлөгөө зэргийг боловсруулсан. </a:t>
            </a:r>
            <a:endParaRPr lang="mn-M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Артишок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mn-MN" dirty="0" smtClean="0"/>
              <a:t>			           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2016.06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4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51" y="2286000"/>
            <a:ext cx="2286000" cy="3048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4747" y="2209800"/>
            <a:ext cx="23241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33551" y="2286000"/>
            <a:ext cx="2895599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447800" y="5715000"/>
            <a:ext cx="769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2400" dirty="0" smtClean="0">
                <a:latin typeface="Times New Roman" pitchFamily="18" charset="0"/>
                <a:cs typeface="Times New Roman" pitchFamily="18" charset="0"/>
              </a:rPr>
              <a:t>15,8 кг булцуу бүрийг 2 хэсэг хувааж суулгасан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Артишок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9" descr="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4199469" cy="2362201"/>
          </a:xfrm>
          <a:prstGeom prst="rect">
            <a:avLst/>
          </a:prstGeom>
        </p:spPr>
      </p:pic>
      <p:pic>
        <p:nvPicPr>
          <p:cNvPr id="6" name="Picture 5" descr="C:\Users\Jijig\Desktop\2016 артишок шаамар\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669" y="3962401"/>
            <a:ext cx="4191000" cy="2357437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5138" y="1134998"/>
            <a:ext cx="2911475" cy="518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867400" y="1325562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2016.09.29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" name="Content Placeholder 3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485900"/>
            <a:ext cx="3759200" cy="28956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2988" y="1485900"/>
            <a:ext cx="375869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600200" y="4267200"/>
            <a:ext cx="754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mn-MN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Ажлын баг 08:20-19:05 хооронд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хурааж дуусгалаа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mn-M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b="1" dirty="0" smtClean="0">
                <a:latin typeface="Times New Roman" pitchFamily="18" charset="0"/>
                <a:cs typeface="Times New Roman" pitchFamily="18" charset="0"/>
              </a:rPr>
              <a:t>Артишок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70038"/>
            <a:ext cx="3733800" cy="37338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9168" y="1600200"/>
            <a:ext cx="3796132" cy="3730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447800" y="51816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Эхний суулгац буюу 15,8кг  тариад 51кг булцууг хураан авсан.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800" y="52578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Сүүлийн суулгац буюу 10кг тариад 17кг хураан авсан.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467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mn-MN" sz="4400" b="1" dirty="0" smtClean="0">
                <a:latin typeface="Times New Roman" pitchFamily="18" charset="0"/>
                <a:cs typeface="Times New Roman" pitchFamily="18" charset="0"/>
              </a:rPr>
              <a:t>Артишок</a:t>
            </a:r>
            <a:endParaRPr kumimoji="0" lang="en-US" sz="4300" b="0" i="0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Content Placeholder 3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36511"/>
            <a:ext cx="3581400" cy="3505199"/>
          </a:xfrm>
          <a:prstGeom prst="rect">
            <a:avLst/>
          </a:prstGeom>
        </p:spPr>
      </p:pic>
      <p:pic>
        <p:nvPicPr>
          <p:cNvPr id="6" name="Picture 2" descr="C:\Users\Jijig\Desktop\2016 артишок шаамар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536511"/>
            <a:ext cx="3962400" cy="3505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47800" y="51054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Хатаахаар дэлгэсэн навч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5029200"/>
            <a:ext cx="3886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Иштэй навч /хатаахаар дэлгэсэн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mn-MN" sz="4000" b="1" dirty="0" smtClean="0">
                <a:latin typeface="Times New Roman" pitchFamily="18" charset="0"/>
                <a:cs typeface="Times New Roman" pitchFamily="18" charset="0"/>
              </a:rPr>
              <a:t>Артишок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endParaRPr lang="mn-MN" dirty="0" smtClean="0">
              <a:latin typeface="Times New Roman" pitchFamily="18" charset="0"/>
              <a:cs typeface="Times New Roman" pitchFamily="18" charset="0"/>
            </a:endParaRPr>
          </a:p>
          <a:p>
            <a:pPr lvl="8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447800"/>
            <a:ext cx="3810000" cy="3733800"/>
          </a:xfrm>
          <a:prstGeom prst="rect">
            <a:avLst/>
          </a:prstGeom>
        </p:spPr>
      </p:pic>
      <p:pic>
        <p:nvPicPr>
          <p:cNvPr id="5" name="Picture 2" descr="C:\Users\Jijig\Desktop\2016 артишок шаамар\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447800"/>
            <a:ext cx="3657600" cy="37337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47800" y="5334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Эхэнд тарьсан булцуунаас 2кг – г хатаахаар 0,5мм зузаантай зүсэж дэлгэсэн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51816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Сүүлд тарьсан булцуунаас 2кг – г хатаахаар 0,5мм зузаантай зүсэж дэлгэсэн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mn-MN" sz="4000" b="1" dirty="0" smtClean="0">
                <a:latin typeface="Times New Roman" pitchFamily="18" charset="0"/>
                <a:cs typeface="Times New Roman" pitchFamily="18" charset="0"/>
              </a:rPr>
              <a:t>Артишок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1" y="1562100"/>
            <a:ext cx="2590800" cy="3657600"/>
          </a:xfrm>
          <a:prstGeom prst="rect">
            <a:avLst/>
          </a:prstGeom>
        </p:spPr>
      </p:pic>
      <p:pic>
        <p:nvPicPr>
          <p:cNvPr id="5" name="Picture 2" descr="C:\Users\Jijig\Desktop\2016 артишок шаамар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3527" y="1554139"/>
            <a:ext cx="2438400" cy="3657600"/>
          </a:xfrm>
          <a:prstGeom prst="rect">
            <a:avLst/>
          </a:prstGeom>
          <a:noFill/>
        </p:spPr>
      </p:pic>
      <p:pic>
        <p:nvPicPr>
          <p:cNvPr id="6" name="Picture 3" descr="C:\Users\Jijig\Desktop\2016 артишок шаамар\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1927" y="1600200"/>
            <a:ext cx="2316479" cy="3733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71600" y="52578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Булцууны чийгийг алдагдуулахгүйн тулд хөөсөнцөр хайрцганд чийглэг хар шороогоор тусгаарлан хадгалсан.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mn-MN" b="1" dirty="0">
                <a:latin typeface="Times New Roman" pitchFamily="18" charset="0"/>
                <a:cs typeface="Times New Roman" pitchFamily="18" charset="0"/>
              </a:rPr>
              <a:t>онд гарсан зардалууд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mn-MN" dirty="0">
                <a:latin typeface="Times New Roman" pitchFamily="18" charset="0"/>
                <a:cs typeface="Times New Roman" pitchFamily="18" charset="0"/>
              </a:rPr>
              <a:t>Цалингийн зардалд – 14.673.240 ₮</a:t>
            </a:r>
          </a:p>
          <a:p>
            <a:r>
              <a:rPr lang="mn-MN" dirty="0">
                <a:latin typeface="Times New Roman" pitchFamily="18" charset="0"/>
                <a:cs typeface="Times New Roman" pitchFamily="18" charset="0"/>
              </a:rPr>
              <a:t>Нийгмийн даатгалын байгууллагад – 3.738.840 ₮</a:t>
            </a:r>
          </a:p>
          <a:p>
            <a:r>
              <a:rPr lang="mn-MN" dirty="0">
                <a:latin typeface="Times New Roman" pitchFamily="18" charset="0"/>
                <a:cs typeface="Times New Roman" pitchFamily="18" charset="0"/>
              </a:rPr>
              <a:t>Татварын байгууллагад – 1.220.250 ₮</a:t>
            </a:r>
          </a:p>
          <a:p>
            <a:r>
              <a:rPr lang="mn-MN" dirty="0">
                <a:latin typeface="Times New Roman" pitchFamily="18" charset="0"/>
                <a:cs typeface="Times New Roman" pitchFamily="18" charset="0"/>
              </a:rPr>
              <a:t>Ургац хураалтад – 1.727.550 ₮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mn-MN" dirty="0">
                <a:latin typeface="Times New Roman" pitchFamily="18" charset="0"/>
                <a:cs typeface="Times New Roman" pitchFamily="18" charset="0"/>
              </a:rPr>
              <a:t>Бусад – 130.110 ₮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mn-MN" dirty="0">
                <a:latin typeface="Times New Roman" pitchFamily="18" charset="0"/>
                <a:cs typeface="Times New Roman" pitchFamily="18" charset="0"/>
              </a:rPr>
              <a:t>нийт – 21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dirty="0">
                <a:latin typeface="Times New Roman" pitchFamily="18" charset="0"/>
                <a:cs typeface="Times New Roman" pitchFamily="18" charset="0"/>
              </a:rPr>
              <a:t>489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dirty="0">
                <a:latin typeface="Times New Roman" pitchFamily="18" charset="0"/>
                <a:cs typeface="Times New Roman" pitchFamily="18" charset="0"/>
              </a:rPr>
              <a:t>990 ₮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336</TotalTime>
  <Words>231</Words>
  <Application>Microsoft Office PowerPoint</Application>
  <PresentationFormat>On-screen Show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Schoolbook</vt:lpstr>
      <vt:lpstr>Times New Roman</vt:lpstr>
      <vt:lpstr>Wingdings</vt:lpstr>
      <vt:lpstr>Wingdings 2</vt:lpstr>
      <vt:lpstr>Oriel</vt:lpstr>
      <vt:lpstr>БАЯН-АЛДАР ХУВЬЦААТ КОМПАНИ</vt:lpstr>
      <vt:lpstr>Үйл ажиллагааны тайлан</vt:lpstr>
      <vt:lpstr>Үйл ажиллагааны тайлан</vt:lpstr>
      <vt:lpstr>Үйл ажиллагааны тайлан</vt:lpstr>
      <vt:lpstr>Артишок</vt:lpstr>
      <vt:lpstr>Артишок</vt:lpstr>
      <vt:lpstr>PowerPoint Presentation</vt:lpstr>
      <vt:lpstr>Артишок</vt:lpstr>
      <vt:lpstr>PowerPoint Presentation</vt:lpstr>
      <vt:lpstr>Артишок </vt:lpstr>
      <vt:lpstr>Артишок </vt:lpstr>
      <vt:lpstr>2016 онд гарсан зардалууд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BAYAN-ALDAR LLC</dc:title>
  <dc:creator>Jijig</dc:creator>
  <cp:lastModifiedBy>Оюундэлгэр. Б</cp:lastModifiedBy>
  <cp:revision>48</cp:revision>
  <dcterms:created xsi:type="dcterms:W3CDTF">2016-08-08T16:15:28Z</dcterms:created>
  <dcterms:modified xsi:type="dcterms:W3CDTF">2017-03-16T05:52:12Z</dcterms:modified>
</cp:coreProperties>
</file>