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1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1" d="100"/>
          <a:sy n="51" d="100"/>
        </p:scale>
        <p:origin x="-3354" y="-13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BE91621-38AD-49AC-9D5E-C319BEAEEF8F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87F893F-83C8-4B7C-85B2-29160BCB48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E91621-38AD-49AC-9D5E-C319BEAEEF8F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7F893F-83C8-4B7C-85B2-29160BCB48E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E91621-38AD-49AC-9D5E-C319BEAEEF8F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7F893F-83C8-4B7C-85B2-29160BCB48E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E91621-38AD-49AC-9D5E-C319BEAEEF8F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7F893F-83C8-4B7C-85B2-29160BCB48E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E91621-38AD-49AC-9D5E-C319BEAEEF8F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7F893F-83C8-4B7C-85B2-29160BCB48E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E91621-38AD-49AC-9D5E-C319BEAEEF8F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7F893F-83C8-4B7C-85B2-29160BCB48E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E91621-38AD-49AC-9D5E-C319BEAEEF8F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7F893F-83C8-4B7C-85B2-29160BCB48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BE91621-38AD-49AC-9D5E-C319BEAEEF8F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7F893F-83C8-4B7C-85B2-29160BCB48E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BE91621-38AD-49AC-9D5E-C319BEAEEF8F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87F893F-83C8-4B7C-85B2-29160BCB48E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E91621-38AD-49AC-9D5E-C319BEAEEF8F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7F893F-83C8-4B7C-85B2-29160BCB48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E91621-38AD-49AC-9D5E-C319BEAEEF8F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7F893F-83C8-4B7C-85B2-29160BCB48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BE91621-38AD-49AC-9D5E-C319BEAEEF8F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87F893F-83C8-4B7C-85B2-29160BCB48E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2017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он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mn-MN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ҮЙЛ АЖИЛЛАГААНЫ ТАЙЛАН</a:t>
            </a:r>
            <a:endParaRPr lang="en-US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mn-MN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mn-MN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2017 онд компани нь 3 ажилтантайгаар үйл ажиллагаагаа явуулсан</a:t>
            </a:r>
          </a:p>
          <a:p>
            <a:pPr algn="just">
              <a:buNone/>
            </a:pPr>
            <a:endParaRPr lang="mn-MN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Тус онд тариалалтын ажлыг амжилттай хийж гүйцэтгэсэн.</a:t>
            </a:r>
          </a:p>
          <a:p>
            <a:pPr algn="just">
              <a:buNone/>
            </a:pPr>
            <a:endParaRPr lang="mn-MN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Компанийн үйл ажиллагааг өргөжүүлэх үүднээс “Монгорүматрикс Гинко ББСБ”ХХК-тай нэгдэхээр холбогдох байгууллагаас зөвөлгөө авч ажилласан. </a:t>
            </a:r>
          </a:p>
          <a:p>
            <a:endParaRPr lang="mn-MN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mn-MN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mn-MN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n-MN" sz="3600" b="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Үйл ажиллагааны тайлан</a:t>
            </a:r>
            <a:endParaRPr lang="en-US" sz="3600" b="0" i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sz="4400" b="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Үйл ажиллагааны тайлан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4953000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Тус онд артишокийн үрийг 5-р сарын 20 ны өдөр суулгаж, ургацын явцад ажиглалт хийн, ургац хураалт, хадгалалт, тариалалтад гарсан зарлуудыг хөтлөх зэрэг ажлуудыг цаг тухайд нь хийж гүйцэтгэсэн.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1" y="1524000"/>
            <a:ext cx="2438399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mn-MN" dirty="0" smtClean="0"/>
          </a:p>
          <a:p>
            <a:endParaRPr lang="mn-MN" dirty="0" smtClean="0"/>
          </a:p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1524000"/>
            <a:ext cx="23622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1600201"/>
            <a:ext cx="22860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Өмнөх жилүүдээс суралцан илүү туршлагжсан учир усалгаа, арчилгааг цаг тухайд нь хийж гүйцэтгэж байсан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sz="4400" b="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Үйл ажиллагааны тайлан</a:t>
            </a:r>
            <a:endParaRPr lang="en-US" dirty="0"/>
          </a:p>
        </p:txBody>
      </p:sp>
      <p:pic>
        <p:nvPicPr>
          <p:cNvPr id="2050" name="Picture 2" descr="C:\Users\Jijig\Desktop\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667000"/>
            <a:ext cx="3816053" cy="3124200"/>
          </a:xfrm>
          <a:prstGeom prst="rect">
            <a:avLst/>
          </a:prstGeom>
          <a:noFill/>
        </p:spPr>
      </p:pic>
      <p:pic>
        <p:nvPicPr>
          <p:cNvPr id="6" name="Picture 5" descr="C:\Users\Jijig\Desktop\2016 артишок шаамар\1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667000"/>
            <a:ext cx="3742660" cy="312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Тариалалтаас 900 кг булцуу, 2 тонн цэцэг, навч хураан авсан. Үүнээс 100 кг үрийг хадгалж, 800 кг булцуу, 2000 кг цэцэг навчыг хатаан бүтээгдэхүүн болгон савлахад бэлэн болгосон. 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Jijig\Downloads\28033287_1874953849204844_1924561901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2590800"/>
            <a:ext cx="2287588" cy="3050117"/>
          </a:xfrm>
          <a:prstGeom prst="rect">
            <a:avLst/>
          </a:prstGeom>
          <a:noFill/>
        </p:spPr>
      </p:pic>
      <p:pic>
        <p:nvPicPr>
          <p:cNvPr id="5" name="Picture 4" descr="4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2590800"/>
            <a:ext cx="2438400" cy="3124200"/>
          </a:xfrm>
          <a:prstGeom prst="rect">
            <a:avLst/>
          </a:prstGeom>
        </p:spPr>
      </p:pic>
      <p:pic>
        <p:nvPicPr>
          <p:cNvPr id="6" name="Content Placeholder 3" descr="21.jpg"/>
          <p:cNvPicPr/>
          <p:nvPr/>
        </p:nvPicPr>
        <p:blipFill>
          <a:blip r:embed="rId4"/>
          <a:stretch>
            <a:fillRect/>
          </a:stretch>
        </p:blipFill>
        <p:spPr>
          <a:xfrm>
            <a:off x="6324600" y="2590800"/>
            <a:ext cx="2209800" cy="304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Артишок ургамалын навчыг химийн шинжилгээнд шинжлүүлэхэд ургамалын навч нь гол үйлчлэгч бодис өндөртэй цаашид усан болон спиртэн хандны аль аль нь тохиромжтой гарсан</a:t>
            </a:r>
          </a:p>
          <a:p>
            <a:endParaRPr lang="mn-MN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sz="4400" b="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Үйл ажиллагааны тайлан</a:t>
            </a:r>
            <a:endParaRPr lang="en-US" dirty="0"/>
          </a:p>
        </p:txBody>
      </p:sp>
      <p:pic>
        <p:nvPicPr>
          <p:cNvPr id="4098" name="Picture 2" descr="C:\Users\Jijig\Desktop\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667000"/>
            <a:ext cx="7767637" cy="29221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Бүтээгдэхүүнийг эмийн үйлдвэр дээр туршилтаар савласан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sz="4400" b="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Үйл ажиллагааны тайлан</a:t>
            </a:r>
            <a:endParaRPr lang="en-US" dirty="0"/>
          </a:p>
        </p:txBody>
      </p:sp>
      <p:pic>
        <p:nvPicPr>
          <p:cNvPr id="5122" name="Picture 2" descr="C:\Users\Jijig\Downloads\27999686_1874955349204694_695940132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209800"/>
            <a:ext cx="2257425" cy="3009900"/>
          </a:xfrm>
          <a:prstGeom prst="rect">
            <a:avLst/>
          </a:prstGeom>
          <a:noFill/>
        </p:spPr>
      </p:pic>
      <p:pic>
        <p:nvPicPr>
          <p:cNvPr id="5123" name="Picture 3" descr="C:\Users\Jijig\Downloads\27906899_1874955469204682_800385713_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2209800"/>
            <a:ext cx="2286000" cy="3048000"/>
          </a:xfrm>
          <a:prstGeom prst="rect">
            <a:avLst/>
          </a:prstGeom>
          <a:noFill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 flipH="1" flipV="1">
            <a:off x="5791200" y="2209799"/>
            <a:ext cx="2133600" cy="3063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Цалингийн зардалд – 20,880,000₮</a:t>
            </a:r>
          </a:p>
          <a:p>
            <a:pPr>
              <a:lnSpc>
                <a:spcPct val="200000"/>
              </a:lnSpc>
            </a:pPr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Нийгмийн даатгалын байгууллагад – 2,296,800 ₮</a:t>
            </a:r>
          </a:p>
          <a:p>
            <a:pPr>
              <a:lnSpc>
                <a:spcPct val="200000"/>
              </a:lnSpc>
            </a:pPr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Татварын байгууллагад – 851,600₮</a:t>
            </a:r>
          </a:p>
          <a:p>
            <a:pPr>
              <a:lnSpc>
                <a:spcPct val="200000"/>
              </a:lnSpc>
            </a:pPr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Зар сурталчилгаа– 290,000 ₮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Бусад – 1,569,000 ₮</a:t>
            </a:r>
          </a:p>
          <a:p>
            <a:pPr>
              <a:lnSpc>
                <a:spcPct val="200000"/>
              </a:lnSpc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нийт – 25,887,400₮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sz="4400" b="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Үйл ажиллагааны тайлан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1129116"/>
              </p:ext>
            </p:extLst>
          </p:nvPr>
        </p:nvGraphicFramePr>
        <p:xfrm>
          <a:off x="457200" y="1481138"/>
          <a:ext cx="8229600" cy="45373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29600"/>
              </a:tblGrid>
              <a:tr h="4525962">
                <a:tc>
                  <a:txBody>
                    <a:bodyPr/>
                    <a:lstStyle/>
                    <a:p>
                      <a:pPr marL="228600" indent="-457200">
                        <a:lnSpc>
                          <a:spcPct val="107000"/>
                        </a:lnSpc>
                        <a:spcAft>
                          <a:spcPts val="300"/>
                        </a:spcAft>
                        <a:tabLst>
                          <a:tab pos="914400" algn="l"/>
                        </a:tabLst>
                      </a:pPr>
                      <a:r>
                        <a:rPr lang="mn-MN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</a:endParaRPr>
                    </a:p>
                    <a:p>
                      <a:pPr marL="342900" marR="60325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Компанийн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бизнесийн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үйл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ажиллагааны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талаарх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мэдээлэл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914400" indent="-457200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mn-MN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mn-MN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Тариалалт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n-MN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Удирдлагын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талаарх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мэдээлэл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n-MN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mn-MN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Гүйцэтгэх </a:t>
                      </a:r>
                      <a:r>
                        <a:rPr lang="mn-MN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захирал Б.Бадамцэцэг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n-MN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Cанхүүгийн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байдлын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талаарх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мэдээлэл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n-MN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mn-MN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</a:t>
                      </a:r>
                      <a:r>
                        <a:rPr lang="mn-MN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онд  25,887,400 төгрөгийн алдагдалтай ажилласан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n-MN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n-MN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mn-MN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Хувьцаа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эзэмшигчдийн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талаарх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мэдээлэл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mn-MN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mn-MN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ҮЦТХТ </a:t>
                      </a:r>
                      <a:r>
                        <a:rPr lang="mn-MN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–аас 2017 оны 3-р сарын 9нд авсан хураангуй судалгаагаар 706 хувьцаа эзэмшигч буюу 5с дээш хувийг 2 хувьцаа эзэмшигч эзэмшиж байна.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Ногдол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ашгийн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талаарх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мэдээлэл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mn-MN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</a:t>
                      </a:r>
                      <a:r>
                        <a:rPr lang="mn-MN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 2-р сарын 15-ны өдрийн ТУЗ-өөс гарсан тогтоолын дагуу 2017 онд 25,877,400 төгрөгийн алдагдалтай ажилласан тул ногдол ашиг хуваарилахгүй болсон</a:t>
                      </a:r>
                      <a:r>
                        <a:rPr lang="mn-MN" sz="1400" dirty="0">
                          <a:effectLst/>
                        </a:rPr>
                        <a:t>.</a:t>
                      </a:r>
                      <a:endParaRPr lang="en-US" sz="1400" dirty="0">
                        <a:effectLst/>
                      </a:endParaRP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</a:txBody>
                  <a:tcPr marL="38665" marR="38665" marT="0" marB="0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n-MN" sz="3200" b="0" i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Үйл ажиллагааны </a:t>
            </a:r>
            <a:r>
              <a:rPr lang="mn-MN" sz="3200" b="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тайлан, мэдээлэл</a:t>
            </a:r>
            <a:endParaRPr lang="en-US" sz="3200" b="0" i="1" dirty="0"/>
          </a:p>
        </p:txBody>
      </p:sp>
    </p:spTree>
    <p:extLst>
      <p:ext uri="{BB962C8B-B14F-4D97-AF65-F5344CB8AC3E}">
        <p14:creationId xmlns:p14="http://schemas.microsoft.com/office/powerpoint/2010/main" val="14053868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224</TotalTime>
  <Words>197</Words>
  <Application>Microsoft Office PowerPoint</Application>
  <PresentationFormat>On-screen Show (4:3)</PresentationFormat>
  <Paragraphs>48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Concourse</vt:lpstr>
      <vt:lpstr>2017 он</vt:lpstr>
      <vt:lpstr>Үйл ажиллагааны тайлан</vt:lpstr>
      <vt:lpstr>Үйл ажиллагааны тайлан</vt:lpstr>
      <vt:lpstr>Үйл ажиллагааны тайлан</vt:lpstr>
      <vt:lpstr>PowerPoint Presentation</vt:lpstr>
      <vt:lpstr>Үйл ажиллагааны тайлан</vt:lpstr>
      <vt:lpstr>Үйл ажиллагааны тайлан</vt:lpstr>
      <vt:lpstr>Үйл ажиллагааны тайлан</vt:lpstr>
      <vt:lpstr>Үйл ажиллагааны тайлан, мэдээлэл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Jijig</dc:creator>
  <cp:lastModifiedBy>Minjee</cp:lastModifiedBy>
  <cp:revision>29</cp:revision>
  <dcterms:created xsi:type="dcterms:W3CDTF">2018-03-26T11:37:36Z</dcterms:created>
  <dcterms:modified xsi:type="dcterms:W3CDTF">2018-04-03T09:59:08Z</dcterms:modified>
</cp:coreProperties>
</file>