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1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417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36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45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4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13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85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86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2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61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86C05-8A94-44E2-AB05-D31ED606E567}" type="datetimeFigureOut">
              <a:rPr lang="en-US" smtClean="0"/>
              <a:t>7/25/2024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C25E9-0F76-40AB-A284-E42302FE3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4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37" y="161925"/>
            <a:ext cx="4373326" cy="601503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337" y="161925"/>
            <a:ext cx="4373326" cy="6015038"/>
          </a:xfrm>
        </p:spPr>
      </p:pic>
    </p:spTree>
    <p:extLst>
      <p:ext uri="{BB962C8B-B14F-4D97-AF65-F5344CB8AC3E}">
        <p14:creationId xmlns:p14="http://schemas.microsoft.com/office/powerpoint/2010/main" val="2280868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680" y="138113"/>
            <a:ext cx="4390639" cy="60388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680" y="138113"/>
            <a:ext cx="4390639" cy="6038850"/>
          </a:xfrm>
        </p:spPr>
      </p:pic>
    </p:spTree>
    <p:extLst>
      <p:ext uri="{BB962C8B-B14F-4D97-AF65-F5344CB8AC3E}">
        <p14:creationId xmlns:p14="http://schemas.microsoft.com/office/powerpoint/2010/main" val="73185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61" y="104775"/>
            <a:ext cx="4414878" cy="607218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561" y="104775"/>
            <a:ext cx="4414878" cy="6072188"/>
          </a:xfrm>
        </p:spPr>
      </p:pic>
    </p:spTree>
    <p:extLst>
      <p:ext uri="{BB962C8B-B14F-4D97-AF65-F5344CB8AC3E}">
        <p14:creationId xmlns:p14="http://schemas.microsoft.com/office/powerpoint/2010/main" val="180888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72" y="0"/>
            <a:ext cx="4491056" cy="6176963"/>
          </a:xfrm>
        </p:spPr>
      </p:pic>
    </p:spTree>
    <p:extLst>
      <p:ext uri="{BB962C8B-B14F-4D97-AF65-F5344CB8AC3E}">
        <p14:creationId xmlns:p14="http://schemas.microsoft.com/office/powerpoint/2010/main" val="2877837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2024-07-25T10:17:31Z</dcterms:created>
  <dcterms:modified xsi:type="dcterms:W3CDTF">2024-07-25T10:20:48Z</dcterms:modified>
</cp:coreProperties>
</file>