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431E2-D9A0-4610-9B91-2887F0DFF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DDB16C-0613-4671-AACC-97016128D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14DFF3-214C-4984-9BEB-173567CBB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54AD8-4B2F-42EF-B414-2DB613F25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2AD20-2684-47AE-B55C-F5FAE6701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78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D6055-88CB-46CE-B1B1-2CC16D918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E663-92FD-408C-B2B5-B5DE89FB0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D34720-8825-44CD-BFDF-96A610322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D8799-3B56-4049-8665-336F9AB5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D4B14-13EA-4C12-A186-763A6C231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27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5B7FE-636F-48C7-BCF4-A443D114F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3C07D-3F08-4C5F-A1A5-824FC14B9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ECB1E-8D1E-49FA-A3C9-7F6D41994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83719-A67E-4A11-AB68-6F57A4D18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7A894-EEF2-43E7-A880-3AF5F8139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164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02A36-CDF8-4326-A892-11487FD00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F7195-70BA-40AC-A524-953DDC8D3A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E5A43-D11D-436D-AE19-552E9DA16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8B5DD-FD9F-4C53-8BAC-8D19DACA4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96D30-8790-4803-973D-8E1EC030D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511AE-DDD1-4327-B02C-6047098A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06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D9F73-08FF-4C98-B874-51E80885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412F7-9297-4FA9-8ECB-A437C4086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2D2FA-DAFF-46AD-ACBE-9046593F6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B22863-3CE2-4F6B-AC34-0E09CC9834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B6D25E-5535-464A-AA88-6B429CFC8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394BF-3E59-4643-AE09-9B56763B5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1DA64-EFF1-4F97-A4FE-81D2235F9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4491F1-6F99-4697-BEA4-EB5E03CBE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9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B3A5B-E44B-4DA3-9016-E0D0091D4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95874C-C2EB-4AA1-A7CB-3D053CEB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93792A-E8DA-4D0D-8B1E-1BAC5985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112F8B-0D00-4797-A798-2C26E523D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17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0F76D0-CFC0-44B4-8713-31AB80779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A65AF-9542-464B-8D55-8A77545C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F21B2-34E3-4295-97FE-E9948771A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555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7DEE5-2C54-4C78-B7D6-DD52FDC77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CD200-AF92-4F01-9C88-65932612A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5DFE4-E4D7-46CD-94C9-45997E3A7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345EA1-7716-4DA3-9023-42F3D01F1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AB90AF-637B-4E06-92DB-A66BF8C09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F93570-37A4-47F0-A36B-0EAA1D700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92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D2FDF-106A-4929-A03B-9BA72CA43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6B8022-14CD-469C-802F-7E68C36FBD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C614E-3FAC-4340-AFAA-F485A9B98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B77CF-2919-48D5-A124-7134CAAB9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64FF1-29C6-40F6-AA68-B0645B5F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B6704-DA5A-4E0E-A247-697838A71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82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0081C-8A82-4E44-B1E1-68CA0DDAF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CE2959-5A8F-4EDB-8520-51A21DC57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09686-6339-4A6C-A297-8CCAC5794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2A506-4C00-4808-8E67-010633EE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ED27D-E614-4FCF-B4A0-40435B74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01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FAFE2D-327A-40FD-BFDE-EC1DAC336E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62A3D4-6CFA-4EDE-9FCC-4B7D65A099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F46C5-C06D-4930-B0BD-D9240E569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972C3-7C1C-423B-AE38-3D9A7C1DB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C17D4-5B2A-4548-AE42-1575FC3D1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4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6E4124-F048-41D6-9EEC-B77CC8693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C4682-6EB8-4514-ACFB-22AC67BD9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FA49D-5DB5-487A-B9B9-136A8E9C69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161B8-B4EE-483E-B9CA-DB2F0F2B0A17}" type="datetimeFigureOut">
              <a:rPr lang="en-US" smtClean="0"/>
              <a:t>26/04/21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92A44-7810-45CB-BABC-2DD869BDEE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712CE-1854-46B1-84CA-B05C518F5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48BB4-AE6D-48F9-A5E3-8E28B11F9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54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2A8D9-354F-450F-9EF9-6F90AC55E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0"/>
            <a:ext cx="7696200" cy="1447800"/>
          </a:xfrm>
        </p:spPr>
        <p:txBody>
          <a:bodyPr/>
          <a:lstStyle/>
          <a:p>
            <a:pPr algn="r">
              <a:defRPr/>
            </a:pPr>
            <a:r>
              <a:rPr lang="mn-MN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Content Placeholder 9">
            <a:extLst>
              <a:ext uri="{FF2B5EF4-FFF2-40B4-BE49-F238E27FC236}">
                <a16:creationId xmlns:a16="http://schemas.microsoft.com/office/drawing/2014/main" id="{C397F2EC-95AF-4BE3-A865-84A98E80CF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35264" y="1900238"/>
            <a:ext cx="2954337" cy="2214562"/>
          </a:xfrm>
        </p:spPr>
      </p:pic>
      <p:pic>
        <p:nvPicPr>
          <p:cNvPr id="11268" name="Picture 12">
            <a:extLst>
              <a:ext uri="{FF2B5EF4-FFF2-40B4-BE49-F238E27FC236}">
                <a16:creationId xmlns:a16="http://schemas.microsoft.com/office/drawing/2014/main" id="{EEF70430-E66E-471B-9B01-56F9835B8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9" t="8888" r="4420" b="26666"/>
          <a:stretch>
            <a:fillRect/>
          </a:stretch>
        </p:blipFill>
        <p:spPr bwMode="auto">
          <a:xfrm>
            <a:off x="10102850" y="6273800"/>
            <a:ext cx="53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1C3091C-D890-44E2-9E08-4C07B7A7A92C}"/>
              </a:ext>
            </a:extLst>
          </p:cNvPr>
          <p:cNvSpPr txBox="1"/>
          <p:nvPr/>
        </p:nvSpPr>
        <p:spPr>
          <a:xfrm>
            <a:off x="2514601" y="393700"/>
            <a:ext cx="7326313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mn-MN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онд бид Сүү сүүн бүтээгдэхүүн боловсоруулах 300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LH</a:t>
            </a:r>
            <a:r>
              <a:rPr lang="mn-MN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машин ,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BGJ-2A</a:t>
            </a:r>
            <a:r>
              <a:rPr lang="mn-MN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зайрмаг савлах бүрэн автомат шугам угсарч бүрэн ажилд оруулсан</a:t>
            </a:r>
            <a:endParaRPr lang="en-US" sz="2400" dirty="0"/>
          </a:p>
        </p:txBody>
      </p:sp>
      <p:pic>
        <p:nvPicPr>
          <p:cNvPr id="11270" name="Picture 3">
            <a:extLst>
              <a:ext uri="{FF2B5EF4-FFF2-40B4-BE49-F238E27FC236}">
                <a16:creationId xmlns:a16="http://schemas.microsoft.com/office/drawing/2014/main" id="{11C6B8D8-8F8C-43DB-93C5-1EB6E88FD7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4292600"/>
            <a:ext cx="16287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5">
            <a:extLst>
              <a:ext uri="{FF2B5EF4-FFF2-40B4-BE49-F238E27FC236}">
                <a16:creationId xmlns:a16="http://schemas.microsoft.com/office/drawing/2014/main" id="{53ECEBE9-7BBA-468C-8F49-FA6B75FC91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64" y="4249738"/>
            <a:ext cx="2954337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7">
            <a:extLst>
              <a:ext uri="{FF2B5EF4-FFF2-40B4-BE49-F238E27FC236}">
                <a16:creationId xmlns:a16="http://schemas.microsoft.com/office/drawing/2014/main" id="{2152D9CF-B6D3-44F0-A8C8-B7D392432E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00238"/>
            <a:ext cx="3360738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0">
            <a:extLst>
              <a:ext uri="{FF2B5EF4-FFF2-40B4-BE49-F238E27FC236}">
                <a16:creationId xmlns:a16="http://schemas.microsoft.com/office/drawing/2014/main" id="{3C58DD13-CF89-4A60-8662-4826038DF1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026" y="4292600"/>
            <a:ext cx="162877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Sumjaw</dc:creator>
  <cp:lastModifiedBy>Sumjaw</cp:lastModifiedBy>
  <cp:revision>1</cp:revision>
  <dcterms:created xsi:type="dcterms:W3CDTF">2026-04-21T06:14:28Z</dcterms:created>
  <dcterms:modified xsi:type="dcterms:W3CDTF">2026-04-21T06:14:49Z</dcterms:modified>
</cp:coreProperties>
</file>